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ppt/_rels/presentation.xml.rels" ContentType="application/vnd.openxmlformats-package.relationships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9144000" cy="6858000"/>
  <p:notesSz cx="7772400" cy="10058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85800" y="2130480"/>
            <a:ext cx="7772040" cy="68130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Click to edit Master title style</a:t>
            </a:r>
            <a:endParaRPr b="0" lang="en-US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fld id="{570C42F4-1521-4CDD-8E3B-64BF7839DE4E}" type="datetime">
              <a:rPr b="0" lang="en-GB" sz="1200" spc="-1" strike="noStrike">
                <a:solidFill>
                  <a:srgbClr val="8b8b8b"/>
                </a:solidFill>
                <a:latin typeface="Calibri"/>
              </a:rPr>
              <a:t>17/11/21</a:t>
            </a:fld>
            <a:endParaRPr b="0" lang="en-GB" sz="1200" spc="-1" strike="noStrike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p>
            <a:endParaRPr b="0" lang="en-GB" sz="2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B5606C56-0867-42EA-9E15-26AF8A00B3AA}" type="slidenum">
              <a:rPr b="0" lang="en-GB" sz="1200" spc="-1" strike="noStrike">
                <a:solidFill>
                  <a:srgbClr val="8b8b8b"/>
                </a:solidFill>
                <a:latin typeface="Calibri"/>
              </a:rPr>
              <a:t>&lt;number&gt;</a:t>
            </a:fld>
            <a:endParaRPr b="0" lang="en-GB" sz="12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Second Outline Level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Third Outline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Shape 1"/>
          <p:cNvSpPr txBox="1"/>
          <p:nvPr/>
        </p:nvSpPr>
        <p:spPr>
          <a:xfrm>
            <a:off x="685800" y="2130480"/>
            <a:ext cx="7772040" cy="146952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Sheet 1</a:t>
            </a:r>
            <a:endParaRPr b="0" lang="en-US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TextShape 2"/>
          <p:cNvSpPr txBox="1"/>
          <p:nvPr/>
        </p:nvSpPr>
        <p:spPr>
          <a:xfrm>
            <a:off x="1371600" y="3886200"/>
            <a:ext cx="6400440" cy="64980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algn="ctr">
              <a:lnSpc>
                <a:spcPct val="100000"/>
              </a:lnSpc>
              <a:spcBef>
                <a:spcPts val="641"/>
              </a:spcBef>
            </a:pPr>
            <a:r>
              <a:rPr b="0" lang="en-GB" sz="3200" spc="-1" strike="noStrike">
                <a:solidFill>
                  <a:srgbClr val="8b8b8b"/>
                </a:solidFill>
                <a:latin typeface="Calibri"/>
              </a:rPr>
              <a:t>Hier komt tekst</a:t>
            </a:r>
            <a:endParaRPr b="0" lang="en-GB" sz="3200" spc="-1" strike="noStrike">
              <a:solidFill>
                <a:srgbClr val="8b8b8b"/>
              </a:solidFill>
              <a:latin typeface="Calibri"/>
            </a:endParaRPr>
          </a:p>
          <a:p>
            <a:pPr algn="ctr">
              <a:lnSpc>
                <a:spcPct val="100000"/>
              </a:lnSpc>
              <a:spcBef>
                <a:spcPts val="641"/>
              </a:spcBef>
            </a:pPr>
            <a:endParaRPr b="0" lang="en-GB" sz="3200" spc="-1" strike="noStrike">
              <a:solidFill>
                <a:srgbClr val="8b8b8b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Application>LibreOfficeDev/6.1.1.2$Linux_X86_64 LibreOffice_project/</Application>
  <Words>0</Words>
  <Paragraphs>0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2016-08-13T10:43:30Z</dcterms:created>
  <dc:creator>Miguel Rocafort</dc:creator>
  <dc:description/>
  <dc:language>en-GB</dc:language>
  <cp:lastModifiedBy/>
  <dcterms:modified xsi:type="dcterms:W3CDTF">2021-11-17T12:01:38Z</dcterms:modified>
  <cp:revision>2</cp:revision>
  <dc:subject/>
  <dc:title>PowerPoint 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On-screen Show (4:3)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1</vt:i4>
  </property>
</Properties>
</file>